
<file path=[Content_Types].xml><?xml version="1.0" encoding="utf-8"?>
<Types xmlns="http://schemas.openxmlformats.org/package/2006/content-types">
  <Default Extension="1QVuGTtbPo0bRrHuh2MrQhVLd5KaKmgWIpVbJeLJ9f4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41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680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1QVuGTtbPo0bRrHuh2MrQhVLd5KaKmgWIpVbJeLJ9f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viantart.com/dianjay/art/Cristiano-Ronaldo-Wallpaper-717855157" TargetMode="External"/><Relationship Id="rId3" Type="http://schemas.openxmlformats.org/officeDocument/2006/relationships/hyperlink" Target="https://historia-biografia.com/cristiano-ronaldo/" TargetMode="External"/><Relationship Id="rId7" Type="http://schemas.openxmlformats.org/officeDocument/2006/relationships/image" Target="../media/image8.1QVuGTtbPo0bRrHuh2MrQhVLd5KaKmgWIpVbJeLJ9f4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wallpaperflare.com/cristiano-ronaldo-4k-hd-pc-download-wallpaper-tecje/download/3440x1440" TargetMode="External"/><Relationship Id="rId5" Type="http://schemas.openxmlformats.org/officeDocument/2006/relationships/image" Target="../media/image7.jpg"/><Relationship Id="rId4" Type="http://schemas.openxmlformats.org/officeDocument/2006/relationships/hyperlink" Target="https://creativecommons.org/licenses/by-nc-sa/3.0/" TargetMode="External"/><Relationship Id="rId9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alive-active-activity-fun-460918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ickpik.com/coaching-training-mentoring-business-education-trainer-54582" TargetMode="Externa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emotions-smileys-feelings-faces-36365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>
                <a:highlight>
                  <a:srgbClr val="00FF00"/>
                </a:highlight>
              </a:rPr>
              <a:t>What is Life Skills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By Wanhunlang Kharmalki</a:t>
            </a:r>
          </a:p>
        </p:txBody>
      </p:sp>
      <p:pic>
        <p:nvPicPr>
          <p:cNvPr id="5" name="Picture 4" descr="Person looking at computer screen">
            <a:extLst>
              <a:ext uri="{FF2B5EF4-FFF2-40B4-BE49-F238E27FC236}">
                <a16:creationId xmlns:a16="http://schemas.microsoft.com/office/drawing/2014/main" id="{3FBFD19C-2046-8B5F-83E9-9C66F4717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8916" y="9832"/>
            <a:ext cx="3628103" cy="241873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>
                <a:highlight>
                  <a:srgbClr val="FFFF00"/>
                </a:highlight>
              </a:rPr>
              <a:t>Thank You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– By Wanhunlang Kharmalki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2A6C0E-A64C-98A7-F4FD-1E21E0E5C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81885" y="3673209"/>
            <a:ext cx="6617110" cy="29070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C0212B-0AC1-A4A9-4EAA-931669442AC3}"/>
              </a:ext>
            </a:extLst>
          </p:cNvPr>
          <p:cNvSpPr txBox="1"/>
          <p:nvPr/>
        </p:nvSpPr>
        <p:spPr>
          <a:xfrm>
            <a:off x="1371600" y="5853252"/>
            <a:ext cx="6617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historia-biografia.com/cristiano-ronaldo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nc-sa/3.0/"/>
              </a:rPr>
              <a:t>CC BY-SA-NC</a:t>
            </a:r>
            <a:endParaRPr lang="en-IN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AB2933-7EE7-6E1F-3F5C-8B2FC84B39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680155" y="446240"/>
            <a:ext cx="3418840" cy="16666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DB0DD-2E08-533B-89E7-BF091568A4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685800" y="1219200"/>
            <a:ext cx="941100" cy="130533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BE99F9-1BAC-15FC-8D0E-AD1B126CB78E}"/>
              </a:ext>
            </a:extLst>
          </p:cNvPr>
          <p:cNvSpPr txBox="1"/>
          <p:nvPr/>
        </p:nvSpPr>
        <p:spPr>
          <a:xfrm>
            <a:off x="5593360" y="4734338"/>
            <a:ext cx="9411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8" tooltip="https://www.deviantart.com/dianjay/art/Cristiano-Ronaldo-Wallpaper-717855157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9" tooltip="https://creativecommons.org/licenses/by/3.0/"/>
              </a:rPr>
              <a:t>CC BY</a:t>
            </a:r>
            <a:endParaRPr lang="en-IN" sz="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highlight>
                  <a:srgbClr val="00FF00"/>
                </a:highlight>
              </a:rPr>
              <a:t>What is Life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highlight>
                  <a:srgbClr val="FFFF00"/>
                </a:highlight>
              </a:rPr>
              <a:t>Life skills are abilities that help us deal effectively with the challenges of everyday life.</a:t>
            </a:r>
          </a:p>
          <a:p>
            <a:r>
              <a:rPr dirty="0">
                <a:highlight>
                  <a:srgbClr val="FFFF00"/>
                </a:highlight>
              </a:rPr>
              <a:t>They enable us to think critically, communicate clearly, and make responsible decisions.</a:t>
            </a:r>
          </a:p>
          <a:p>
            <a:r>
              <a:rPr dirty="0">
                <a:highlight>
                  <a:srgbClr val="FFFF00"/>
                </a:highlight>
              </a:rPr>
              <a:t>These skills help us to grow as individuals and contribute positively to society.</a:t>
            </a:r>
          </a:p>
        </p:txBody>
      </p:sp>
      <p:sp>
        <p:nvSpPr>
          <p:cNvPr id="4" name="AutoShape 2" descr="Image result for life skills">
            <a:extLst>
              <a:ext uri="{FF2B5EF4-FFF2-40B4-BE49-F238E27FC236}">
                <a16:creationId xmlns:a16="http://schemas.microsoft.com/office/drawing/2014/main" id="{17FA7C30-F5D6-10BF-1ED6-41DD20AB1BF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23525" y="4420881"/>
            <a:ext cx="221932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78A05D-3331-EF45-5D88-49895405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33350" y="5391867"/>
            <a:ext cx="4192844" cy="9168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AA1EE3C-0DCC-68BB-E89F-9136CC6B8B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375909" y="5398064"/>
            <a:ext cx="4634741" cy="9168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rgbClr val="FF0000"/>
                </a:solidFill>
                <a:highlight>
                  <a:srgbClr val="00FF00"/>
                </a:highlight>
              </a:rPr>
              <a:t>Importance of Life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highlight>
                  <a:srgbClr val="FFFF00"/>
                </a:highlight>
              </a:rPr>
              <a:t>1. Helps us handle daily challenges with confidence.</a:t>
            </a:r>
          </a:p>
          <a:p>
            <a:r>
              <a:rPr dirty="0">
                <a:highlight>
                  <a:srgbClr val="FFFF00"/>
                </a:highlight>
              </a:rPr>
              <a:t>2. Builds strong relationships through good communication.</a:t>
            </a:r>
          </a:p>
          <a:p>
            <a:r>
              <a:rPr dirty="0">
                <a:highlight>
                  <a:srgbClr val="FFFF00"/>
                </a:highlight>
              </a:rPr>
              <a:t>3. Encourages responsible decision-making.</a:t>
            </a:r>
          </a:p>
          <a:p>
            <a:r>
              <a:rPr dirty="0">
                <a:highlight>
                  <a:srgbClr val="FFFF00"/>
                </a:highlight>
              </a:rPr>
              <a:t>4. Promotes emotional balance and self-awareness.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9D2BD1-2D1E-D945-916E-FB2DD85A7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459792" y="4991714"/>
            <a:ext cx="2556387" cy="19695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highlight>
                  <a:srgbClr val="00FF00"/>
                </a:highlight>
              </a:rPr>
              <a:t>Types of Life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highlight>
                  <a:srgbClr val="FFFF00"/>
                </a:highlight>
              </a:rPr>
              <a:t>1. Social Skills – communication, empathy, teamwork.</a:t>
            </a:r>
          </a:p>
          <a:p>
            <a:r>
              <a:rPr dirty="0">
                <a:highlight>
                  <a:srgbClr val="FFFF00"/>
                </a:highlight>
              </a:rPr>
              <a:t>2. Thinking Skills – critical thinking, problem solving, decision making.</a:t>
            </a:r>
          </a:p>
          <a:p>
            <a:r>
              <a:rPr dirty="0">
                <a:highlight>
                  <a:srgbClr val="FFFF00"/>
                </a:highlight>
              </a:rPr>
              <a:t>3. Emotional Skills – coping with emotions, managing stress, self-awareness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highlight>
                  <a:srgbClr val="00FF00"/>
                </a:highlight>
              </a:rPr>
              <a:t>Examples of Life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highlight>
                  <a:srgbClr val="FFFF00"/>
                </a:highlight>
              </a:rPr>
              <a:t>1. Effective communication</a:t>
            </a:r>
          </a:p>
          <a:p>
            <a:r>
              <a:rPr dirty="0">
                <a:highlight>
                  <a:srgbClr val="FFFF00"/>
                </a:highlight>
              </a:rPr>
              <a:t>2. Time management</a:t>
            </a:r>
          </a:p>
          <a:p>
            <a:r>
              <a:rPr dirty="0">
                <a:highlight>
                  <a:srgbClr val="FFFF00"/>
                </a:highlight>
              </a:rPr>
              <a:t>3. Problem solving</a:t>
            </a:r>
          </a:p>
          <a:p>
            <a:r>
              <a:rPr dirty="0">
                <a:highlight>
                  <a:srgbClr val="FFFF00"/>
                </a:highlight>
              </a:rPr>
              <a:t>4. Leadership</a:t>
            </a:r>
          </a:p>
          <a:p>
            <a:r>
              <a:rPr dirty="0">
                <a:highlight>
                  <a:srgbClr val="FFFF00"/>
                </a:highlight>
              </a:rPr>
              <a:t>5. Conflict resolution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highlight>
                  <a:srgbClr val="00FF00"/>
                </a:highlight>
              </a:rPr>
              <a:t>Everyday Examples of Life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highlight>
                  <a:srgbClr val="FFFF00"/>
                </a:highlight>
              </a:rPr>
              <a:t>1. Helping parents or friends when needed.</a:t>
            </a:r>
          </a:p>
          <a:p>
            <a:r>
              <a:rPr dirty="0">
                <a:highlight>
                  <a:srgbClr val="FFFF00"/>
                </a:highlight>
              </a:rPr>
              <a:t>2. Managing time for school and activities.</a:t>
            </a:r>
          </a:p>
          <a:p>
            <a:r>
              <a:rPr dirty="0">
                <a:highlight>
                  <a:srgbClr val="FFFF00"/>
                </a:highlight>
              </a:rPr>
              <a:t>3. Staying calm during stress or exams.</a:t>
            </a:r>
          </a:p>
          <a:p>
            <a:r>
              <a:rPr dirty="0">
                <a:highlight>
                  <a:srgbClr val="FFFF00"/>
                </a:highlight>
              </a:rPr>
              <a:t>4. Working with classmates on projects.</a:t>
            </a:r>
          </a:p>
          <a:p>
            <a:r>
              <a:rPr dirty="0">
                <a:highlight>
                  <a:srgbClr val="FFFF00"/>
                </a:highlight>
              </a:rPr>
              <a:t>5. Making good choices in daily life.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highlight>
                  <a:srgbClr val="00FF00"/>
                </a:highlight>
              </a:rPr>
              <a:t>How to Develop Life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highlight>
                  <a:srgbClr val="FFFF00"/>
                </a:highlight>
              </a:rPr>
              <a:t>1. Practice communication and teamwork daily.</a:t>
            </a:r>
          </a:p>
          <a:p>
            <a:r>
              <a:rPr dirty="0">
                <a:highlight>
                  <a:srgbClr val="FFFF00"/>
                </a:highlight>
              </a:rPr>
              <a:t>2. Learn from mistakes and reflect on experiences.</a:t>
            </a:r>
          </a:p>
          <a:p>
            <a:r>
              <a:rPr dirty="0">
                <a:highlight>
                  <a:srgbClr val="FFFF00"/>
                </a:highlight>
              </a:rPr>
              <a:t>3. Take part in group discussions and activities.</a:t>
            </a:r>
          </a:p>
          <a:p>
            <a:r>
              <a:rPr dirty="0">
                <a:highlight>
                  <a:srgbClr val="FFFF00"/>
                </a:highlight>
              </a:rPr>
              <a:t>4. Read, observe, and stay open to feedback.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highlight>
                  <a:srgbClr val="00FF00"/>
                </a:highlight>
              </a:rPr>
              <a:t>Benefits of Life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highlight>
                  <a:srgbClr val="FFFF00"/>
                </a:highlight>
              </a:rPr>
              <a:t>1. Builds confidence and independence.</a:t>
            </a:r>
          </a:p>
          <a:p>
            <a:r>
              <a:rPr dirty="0">
                <a:highlight>
                  <a:srgbClr val="FFFF00"/>
                </a:highlight>
              </a:rPr>
              <a:t>2. Improves relationships with others.</a:t>
            </a:r>
          </a:p>
          <a:p>
            <a:r>
              <a:rPr dirty="0">
                <a:highlight>
                  <a:srgbClr val="FFFF00"/>
                </a:highlight>
              </a:rPr>
              <a:t>3. Increases success in studies and career.</a:t>
            </a:r>
          </a:p>
          <a:p>
            <a:r>
              <a:rPr dirty="0">
                <a:highlight>
                  <a:srgbClr val="FFFF00"/>
                </a:highlight>
              </a:rPr>
              <a:t>4. Helps maintain emotional and mental well-being.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highlight>
                  <a:srgbClr val="00FF00"/>
                </a:highlight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highlight>
                  <a:srgbClr val="FFFF00"/>
                </a:highlight>
              </a:rPr>
              <a:t>Life skills are essential for success in all areas of life.</a:t>
            </a:r>
          </a:p>
          <a:p>
            <a:r>
              <a:rPr dirty="0">
                <a:highlight>
                  <a:srgbClr val="FFFF00"/>
                </a:highlight>
              </a:rPr>
              <a:t>They help us grow emotionally, mentally, and socially.</a:t>
            </a:r>
          </a:p>
          <a:p>
            <a:r>
              <a:rPr dirty="0">
                <a:highlight>
                  <a:srgbClr val="FFFF00"/>
                </a:highlight>
              </a:rPr>
              <a:t>Developing life skills leads to a more meaningful and balanced life.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351</Words>
  <Application>Microsoft Office PowerPoint</Application>
  <PresentationFormat>On-screen Show (4:3)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What is Life Skills</vt:lpstr>
      <vt:lpstr>What is Life Skills</vt:lpstr>
      <vt:lpstr>Importance of Life Skills</vt:lpstr>
      <vt:lpstr>Types of Life Skills</vt:lpstr>
      <vt:lpstr>Examples of Life Skills</vt:lpstr>
      <vt:lpstr>Everyday Examples of Life Skills</vt:lpstr>
      <vt:lpstr>How to Develop Life Skills</vt:lpstr>
      <vt:lpstr>Benefits of Life Skills</vt:lpstr>
      <vt:lpstr>Conclusion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wanhunlangkharmalki123@outlook.com</cp:lastModifiedBy>
  <cp:revision>2</cp:revision>
  <dcterms:created xsi:type="dcterms:W3CDTF">2013-01-27T09:14:16Z</dcterms:created>
  <dcterms:modified xsi:type="dcterms:W3CDTF">2025-11-10T15:17:00Z</dcterms:modified>
  <cp:category/>
</cp:coreProperties>
</file>

<file path=docProps/thumbnail.jpeg>
</file>